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6" r:id="rId26"/>
    <p:sldId id="320" r:id="rId27"/>
    <p:sldId id="319" r:id="rId28"/>
    <p:sldId id="318" r:id="rId29"/>
    <p:sldId id="317" r:id="rId30"/>
    <p:sldId id="321" r:id="rId31"/>
    <p:sldId id="322" r:id="rId32"/>
    <p:sldId id="325" r:id="rId33"/>
    <p:sldId id="324" r:id="rId34"/>
    <p:sldId id="313" r:id="rId35"/>
    <p:sldId id="329" r:id="rId36"/>
    <p:sldId id="326" r:id="rId37"/>
    <p:sldId id="330" r:id="rId38"/>
    <p:sldId id="327" r:id="rId39"/>
    <p:sldId id="340" r:id="rId40"/>
    <p:sldId id="339" r:id="rId41"/>
    <p:sldId id="323" r:id="rId42"/>
    <p:sldId id="332" r:id="rId43"/>
    <p:sldId id="335" r:id="rId44"/>
    <p:sldId id="334" r:id="rId45"/>
    <p:sldId id="331" r:id="rId46"/>
    <p:sldId id="333" r:id="rId47"/>
    <p:sldId id="336" r:id="rId48"/>
    <p:sldId id="337" r:id="rId49"/>
    <p:sldId id="338" r:id="rId50"/>
    <p:sldId id="344" r:id="rId51"/>
    <p:sldId id="342" r:id="rId52"/>
    <p:sldId id="343" r:id="rId53"/>
    <p:sldId id="282" r:id="rId54"/>
    <p:sldId id="258" r:id="rId55"/>
    <p:sldId id="259" r:id="rId56"/>
    <p:sldId id="260" r:id="rId57"/>
    <p:sldId id="26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56" autoAdjust="0"/>
    <p:restoredTop sz="94660"/>
  </p:normalViewPr>
  <p:slideViewPr>
    <p:cSldViewPr snapToGrid="0">
      <p:cViewPr varScale="1">
        <p:scale>
          <a:sx n="63" d="100"/>
          <a:sy n="63" d="100"/>
        </p:scale>
        <p:origin x="19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8T09:54:20.103" idx="1">
    <p:pos x="10" y="10"/>
    <p:text>TODO: add diagram here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991310" y="2047555"/>
            <a:ext cx="316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Follow along here: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3528</TotalTime>
  <Words>1323</Words>
  <Application>Microsoft Macintosh PowerPoint</Application>
  <PresentationFormat>On-screen Show (4:3)</PresentationFormat>
  <Paragraphs>295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71</cp:revision>
  <dcterms:created xsi:type="dcterms:W3CDTF">2019-05-06T10:04:53Z</dcterms:created>
  <dcterms:modified xsi:type="dcterms:W3CDTF">2019-06-28T15:52:18Z</dcterms:modified>
</cp:coreProperties>
</file>